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E84F-2F3B-43FA-AD85-E7D927A88255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0A6DF-8A7C-4E3B-8F3C-6227734DE0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5343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E84F-2F3B-43FA-AD85-E7D927A88255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0A6DF-8A7C-4E3B-8F3C-6227734DE0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1462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E84F-2F3B-43FA-AD85-E7D927A88255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0A6DF-8A7C-4E3B-8F3C-6227734DE0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2794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E84F-2F3B-43FA-AD85-E7D927A88255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0A6DF-8A7C-4E3B-8F3C-6227734DE0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6222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E84F-2F3B-43FA-AD85-E7D927A88255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0A6DF-8A7C-4E3B-8F3C-6227734DE0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158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E84F-2F3B-43FA-AD85-E7D927A88255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0A6DF-8A7C-4E3B-8F3C-6227734DE0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0808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E84F-2F3B-43FA-AD85-E7D927A88255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0A6DF-8A7C-4E3B-8F3C-6227734DE0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2236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E84F-2F3B-43FA-AD85-E7D927A88255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0A6DF-8A7C-4E3B-8F3C-6227734DE0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9879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E84F-2F3B-43FA-AD85-E7D927A88255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0A6DF-8A7C-4E3B-8F3C-6227734DE0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6209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E84F-2F3B-43FA-AD85-E7D927A88255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0A6DF-8A7C-4E3B-8F3C-6227734DE0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4762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E84F-2F3B-43FA-AD85-E7D927A88255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0A6DF-8A7C-4E3B-8F3C-6227734DE0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8534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9E84F-2F3B-43FA-AD85-E7D927A88255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0A6DF-8A7C-4E3B-8F3C-6227734DE0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9614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slide" Target="slide5.xml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924944"/>
            <a:ext cx="7772400" cy="965969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Интерактивная игра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445224"/>
            <a:ext cx="6400800" cy="1198984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Игру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 учитель-логопед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Лукова Роза Ивановна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7740352" y="5733256"/>
            <a:ext cx="1224136" cy="91095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Пуск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863749"/>
            <a:ext cx="698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Лексическая тема «Осень»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185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Расширить знание детей об осени</a:t>
            </a:r>
          </a:p>
          <a:p>
            <a:pPr marL="0" indent="0">
              <a:buNone/>
            </a:pP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Закрепить понятия о сезоном явлении « осень». Совершенствовать знания о характерных изменениях в природе,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Дать детям элементарные представления об осени, ее признаках и явлениях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Учить называть приметы осени, изменения в природе, используя образные слова и выражения.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Активизировать и расширять словарь детей.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Продолжать развивать внимание, мышление, память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8316416" y="6309320"/>
            <a:ext cx="576064" cy="432048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159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Разложи последовательность времен года(начиная с зимы)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5180309"/>
            <a:ext cx="2066553" cy="14442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517" y="5190216"/>
            <a:ext cx="2032645" cy="14343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5180310"/>
            <a:ext cx="1989782" cy="14442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5180310"/>
            <a:ext cx="2076078" cy="1434346"/>
          </a:xfrm>
          <a:prstGeom prst="rect">
            <a:avLst/>
          </a:prstGeom>
        </p:spPr>
      </p:pic>
      <p:sp>
        <p:nvSpPr>
          <p:cNvPr id="3" name="Стрелка вправо 2">
            <a:hlinkClick r:id="rId6" action="ppaction://hlinksldjump"/>
          </p:cNvPr>
          <p:cNvSpPr/>
          <p:nvPr/>
        </p:nvSpPr>
        <p:spPr>
          <a:xfrm>
            <a:off x="8388424" y="1556792"/>
            <a:ext cx="635918" cy="504056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93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85185E-6 L -0.25469 -0.287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43" y="-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-0.00139 L 0.24513 -0.2877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5" y="-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0.00156 -0.2662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-1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-0.0033 -0.2655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-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Найди признаки осени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002" y="2204864"/>
            <a:ext cx="1628775" cy="14668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0958" y="2046701"/>
            <a:ext cx="2107346" cy="19157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1377" y="2823794"/>
            <a:ext cx="2190750" cy="16954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8394" y="3402476"/>
            <a:ext cx="1909493" cy="18785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282" y="4548054"/>
            <a:ext cx="1829693" cy="19742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0062" y="4849179"/>
            <a:ext cx="1412776" cy="14127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9F5"/>
              </a:clrFrom>
              <a:clrTo>
                <a:srgbClr val="FFF9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3399" y="1536482"/>
            <a:ext cx="1988840" cy="19888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4849179"/>
            <a:ext cx="1862060" cy="1736880"/>
          </a:xfrm>
          <a:prstGeom prst="rect">
            <a:avLst/>
          </a:prstGeom>
        </p:spPr>
      </p:pic>
      <p:sp>
        <p:nvSpPr>
          <p:cNvPr id="12" name="Облако 11"/>
          <p:cNvSpPr/>
          <p:nvPr/>
        </p:nvSpPr>
        <p:spPr>
          <a:xfrm>
            <a:off x="1043608" y="2046701"/>
            <a:ext cx="1042367" cy="777093"/>
          </a:xfrm>
          <a:prstGeom prst="clou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Облако 12"/>
          <p:cNvSpPr/>
          <p:nvPr/>
        </p:nvSpPr>
        <p:spPr>
          <a:xfrm>
            <a:off x="3419872" y="2204864"/>
            <a:ext cx="1152128" cy="618930"/>
          </a:xfrm>
          <a:prstGeom prst="clou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Облако 13"/>
          <p:cNvSpPr/>
          <p:nvPr/>
        </p:nvSpPr>
        <p:spPr>
          <a:xfrm>
            <a:off x="1580527" y="4257298"/>
            <a:ext cx="1296144" cy="761827"/>
          </a:xfrm>
          <a:prstGeom prst="clou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Облако 14"/>
          <p:cNvSpPr/>
          <p:nvPr/>
        </p:nvSpPr>
        <p:spPr>
          <a:xfrm>
            <a:off x="5631429" y="3748208"/>
            <a:ext cx="1358004" cy="792088"/>
          </a:xfrm>
          <a:prstGeom prst="clou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Облако 15"/>
          <p:cNvSpPr/>
          <p:nvPr/>
        </p:nvSpPr>
        <p:spPr>
          <a:xfrm>
            <a:off x="7980471" y="2882569"/>
            <a:ext cx="954747" cy="712906"/>
          </a:xfrm>
          <a:prstGeom prst="clou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Облако 16"/>
          <p:cNvSpPr/>
          <p:nvPr/>
        </p:nvSpPr>
        <p:spPr>
          <a:xfrm>
            <a:off x="7793526" y="1120607"/>
            <a:ext cx="1098954" cy="643656"/>
          </a:xfrm>
          <a:prstGeom prst="clou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Облако 17"/>
          <p:cNvSpPr/>
          <p:nvPr/>
        </p:nvSpPr>
        <p:spPr>
          <a:xfrm>
            <a:off x="3625210" y="4994320"/>
            <a:ext cx="946790" cy="723299"/>
          </a:xfrm>
          <a:prstGeom prst="clou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Облако 18"/>
          <p:cNvSpPr/>
          <p:nvPr/>
        </p:nvSpPr>
        <p:spPr>
          <a:xfrm>
            <a:off x="6102127" y="5138174"/>
            <a:ext cx="1278185" cy="787226"/>
          </a:xfrm>
          <a:prstGeom prst="clou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Стрелка вправо 19">
            <a:hlinkClick r:id="rId10" action="ppaction://hlinksldjump"/>
          </p:cNvPr>
          <p:cNvSpPr/>
          <p:nvPr/>
        </p:nvSpPr>
        <p:spPr>
          <a:xfrm>
            <a:off x="8252239" y="6261955"/>
            <a:ext cx="682979" cy="479413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963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Дары осени.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Собери грибы в корзину.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0123" y="4077072"/>
            <a:ext cx="5288777" cy="29444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0" y="2095325"/>
            <a:ext cx="2009775" cy="1200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436" y="5315087"/>
            <a:ext cx="1685925" cy="12858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CED0BB"/>
              </a:clrFrom>
              <a:clrTo>
                <a:srgbClr val="CED0B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6219" y="2128784"/>
            <a:ext cx="1381125" cy="12001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1373" y="3883736"/>
            <a:ext cx="1628775" cy="12477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5200" y="2166330"/>
            <a:ext cx="1371600" cy="1162050"/>
          </a:xfrm>
          <a:prstGeom prst="rect">
            <a:avLst/>
          </a:prstGeom>
        </p:spPr>
      </p:pic>
      <p:sp>
        <p:nvSpPr>
          <p:cNvPr id="13" name="Стрелка вправо 12">
            <a:hlinkClick r:id="rId8" action="ppaction://hlinksldjump"/>
          </p:cNvPr>
          <p:cNvSpPr/>
          <p:nvPr/>
        </p:nvSpPr>
        <p:spPr>
          <a:xfrm>
            <a:off x="8388424" y="6381328"/>
            <a:ext cx="640476" cy="476672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709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44444E-6 L -0.06007 0.347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3" y="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07407E-6 L 0.37205 0.1178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94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0.59879 0.2854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31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Подбери к корешкам вершки.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4700" y="5013176"/>
            <a:ext cx="2314600" cy="16145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4544" y="1740682"/>
            <a:ext cx="3389842" cy="28560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5125" y="2348880"/>
            <a:ext cx="3333750" cy="22479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4412" y="1893026"/>
            <a:ext cx="3382724" cy="2703754"/>
          </a:xfrm>
          <a:prstGeom prst="rect">
            <a:avLst/>
          </a:prstGeom>
        </p:spPr>
      </p:pic>
      <p:sp>
        <p:nvSpPr>
          <p:cNvPr id="10" name="Стрелка вправо 9">
            <a:hlinkClick r:id="rId6" action="ppaction://hlinksldjump"/>
          </p:cNvPr>
          <p:cNvSpPr/>
          <p:nvPr/>
        </p:nvSpPr>
        <p:spPr>
          <a:xfrm>
            <a:off x="8316416" y="6309320"/>
            <a:ext cx="648072" cy="548680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075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96296E-6 L 0.31076 0.059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8" y="29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AEAE8"/>
              </a:clrFrom>
              <a:clrTo>
                <a:srgbClr val="EAEA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4725144"/>
            <a:ext cx="2563911" cy="19634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3123" y="1844824"/>
            <a:ext cx="3173818" cy="26740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0528" y="2057918"/>
            <a:ext cx="3333750" cy="2247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9250" y="1709632"/>
            <a:ext cx="3514750" cy="2809280"/>
          </a:xfrm>
          <a:prstGeom prst="rect">
            <a:avLst/>
          </a:prstGeom>
        </p:spPr>
      </p:pic>
      <p:sp>
        <p:nvSpPr>
          <p:cNvPr id="8" name="Стрелка вправо 7">
            <a:hlinkClick r:id="rId6" action="ppaction://hlinksldjump"/>
          </p:cNvPr>
          <p:cNvSpPr/>
          <p:nvPr/>
        </p:nvSpPr>
        <p:spPr>
          <a:xfrm>
            <a:off x="8244408" y="6309320"/>
            <a:ext cx="792088" cy="548680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299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11111E-6 L 0.30608 0.057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95" y="28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4477564"/>
            <a:ext cx="1152128" cy="21842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61158"/>
            <a:ext cx="2661029" cy="22420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1069" y="2229664"/>
            <a:ext cx="3333750" cy="2247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0686" y="1821500"/>
            <a:ext cx="3323059" cy="2656064"/>
          </a:xfrm>
          <a:prstGeom prst="rect">
            <a:avLst/>
          </a:prstGeom>
        </p:spPr>
      </p:pic>
      <p:sp>
        <p:nvSpPr>
          <p:cNvPr id="8" name="Стрелка вправо 7">
            <a:hlinkClick r:id="rId6" action="ppaction://hlinksldjump"/>
          </p:cNvPr>
          <p:cNvSpPr/>
          <p:nvPr/>
        </p:nvSpPr>
        <p:spPr>
          <a:xfrm>
            <a:off x="8388424" y="6165304"/>
            <a:ext cx="695321" cy="496515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708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-0.31944 -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2" y="-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140968"/>
            <a:ext cx="8229600" cy="114300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выполненные задания!</a:t>
            </a:r>
            <a:endParaRPr lang="ru-RU" sz="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822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110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 Интерактивная игра</vt:lpstr>
      <vt:lpstr>Слайд 2</vt:lpstr>
      <vt:lpstr>Разложи последовательность времен года(начиная с зимы)</vt:lpstr>
      <vt:lpstr>Найди признаки осени</vt:lpstr>
      <vt:lpstr>Дары осени. Собери грибы в корзину.</vt:lpstr>
      <vt:lpstr>Подбери к корешкам вершки.</vt:lpstr>
      <vt:lpstr>Слайд 7</vt:lpstr>
      <vt:lpstr>Слайд 8</vt:lpstr>
      <vt:lpstr>Спасибо за выполненные задания!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«Осень»</dc:title>
  <dc:creator>222</dc:creator>
  <cp:lastModifiedBy>Галина Гуденко</cp:lastModifiedBy>
  <cp:revision>12</cp:revision>
  <dcterms:created xsi:type="dcterms:W3CDTF">2023-07-13T12:04:18Z</dcterms:created>
  <dcterms:modified xsi:type="dcterms:W3CDTF">2024-02-09T06:39:35Z</dcterms:modified>
</cp:coreProperties>
</file>