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9"/>
  </p:notesMasterIdLst>
  <p:sldIdLst>
    <p:sldId id="256" r:id="rId2"/>
    <p:sldId id="263" r:id="rId3"/>
    <p:sldId id="257" r:id="rId4"/>
    <p:sldId id="258" r:id="rId5"/>
    <p:sldId id="259" r:id="rId6"/>
    <p:sldId id="260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40386-8F7A-46D9-96FF-EBF7183B5FF3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10E9D-98C4-4E4A-B8A3-99DC60C5F6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6651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10E9D-98C4-4E4A-B8A3-99DC60C5F64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6098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69E2-9074-40EC-BA6A-27E947D7A60C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92D2-5941-4786-A0A7-43B3E35E3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69E2-9074-40EC-BA6A-27E947D7A60C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92D2-5941-4786-A0A7-43B3E35E3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69E2-9074-40EC-BA6A-27E947D7A60C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92D2-5941-4786-A0A7-43B3E35E3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69E2-9074-40EC-BA6A-27E947D7A60C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92D2-5941-4786-A0A7-43B3E35E3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69E2-9074-40EC-BA6A-27E947D7A60C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92D2-5941-4786-A0A7-43B3E35E3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69E2-9074-40EC-BA6A-27E947D7A60C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92D2-5941-4786-A0A7-43B3E35E3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69E2-9074-40EC-BA6A-27E947D7A60C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92D2-5941-4786-A0A7-43B3E35E3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69E2-9074-40EC-BA6A-27E947D7A60C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92D2-5941-4786-A0A7-43B3E35E3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69E2-9074-40EC-BA6A-27E947D7A60C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92D2-5941-4786-A0A7-43B3E35E3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69E2-9074-40EC-BA6A-27E947D7A60C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92D2-5941-4786-A0A7-43B3E35E3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69E2-9074-40EC-BA6A-27E947D7A60C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0C892D2-5941-4786-A0A7-43B3E35E3B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4D69E2-9074-40EC-BA6A-27E947D7A60C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C892D2-5941-4786-A0A7-43B3E35E3BD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9" Type="http://schemas.microsoft.com/office/2007/relationships/hdphoto" Target="../media/hdphoto3.wdp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8.wdp"/><Relationship Id="rId18" Type="http://schemas.openxmlformats.org/officeDocument/2006/relationships/image" Target="../media/image24.png"/><Relationship Id="rId3" Type="http://schemas.openxmlformats.org/officeDocument/2006/relationships/audio" Target="../media/audio2.wav"/><Relationship Id="rId21" Type="http://schemas.openxmlformats.org/officeDocument/2006/relationships/image" Target="../media/image26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17" Type="http://schemas.microsoft.com/office/2007/relationships/hdphoto" Target="../media/hdphoto10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24" Type="http://schemas.openxmlformats.org/officeDocument/2006/relationships/image" Target="../media/image29.png"/><Relationship Id="rId5" Type="http://schemas.microsoft.com/office/2007/relationships/hdphoto" Target="../media/hdphoto6.wdp"/><Relationship Id="rId15" Type="http://schemas.microsoft.com/office/2007/relationships/hdphoto" Target="../media/hdphoto9.wdp"/><Relationship Id="rId23" Type="http://schemas.openxmlformats.org/officeDocument/2006/relationships/image" Target="../media/image28.png"/><Relationship Id="rId10" Type="http://schemas.microsoft.com/office/2007/relationships/hdphoto" Target="../media/hdphoto7.wdp"/><Relationship Id="rId19" Type="http://schemas.microsoft.com/office/2007/relationships/hdphoto" Target="../media/hdphoto11.wdp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2.png"/><Relationship Id="rId2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14.wdp"/><Relationship Id="rId18" Type="http://schemas.openxmlformats.org/officeDocument/2006/relationships/image" Target="../media/image36.png"/><Relationship Id="rId3" Type="http://schemas.openxmlformats.org/officeDocument/2006/relationships/audio" Target="../media/audio3.wav"/><Relationship Id="rId21" Type="http://schemas.microsoft.com/office/2007/relationships/hdphoto" Target="../media/hdphoto18.wdp"/><Relationship Id="rId7" Type="http://schemas.microsoft.com/office/2007/relationships/hdphoto" Target="../media/hdphoto6.wdp"/><Relationship Id="rId12" Type="http://schemas.openxmlformats.org/officeDocument/2006/relationships/image" Target="../media/image33.png"/><Relationship Id="rId17" Type="http://schemas.microsoft.com/office/2007/relationships/hdphoto" Target="../media/hdphoto16.wdp"/><Relationship Id="rId25" Type="http://schemas.microsoft.com/office/2007/relationships/hdphoto" Target="../media/hdphoto20.wdp"/><Relationship Id="rId2" Type="http://schemas.openxmlformats.org/officeDocument/2006/relationships/audio" Target="../media/audio1.wav"/><Relationship Id="rId16" Type="http://schemas.openxmlformats.org/officeDocument/2006/relationships/image" Target="../media/image35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microsoft.com/office/2007/relationships/hdphoto" Target="../media/hdphoto13.wdp"/><Relationship Id="rId24" Type="http://schemas.openxmlformats.org/officeDocument/2006/relationships/image" Target="../media/image39.png"/><Relationship Id="rId5" Type="http://schemas.microsoft.com/office/2007/relationships/hdphoto" Target="../media/hdphoto12.wdp"/><Relationship Id="rId15" Type="http://schemas.microsoft.com/office/2007/relationships/hdphoto" Target="../media/hdphoto15.wdp"/><Relationship Id="rId23" Type="http://schemas.microsoft.com/office/2007/relationships/hdphoto" Target="../media/hdphoto19.wdp"/><Relationship Id="rId19" Type="http://schemas.microsoft.com/office/2007/relationships/hdphoto" Target="../media/hdphoto17.wdp"/><Relationship Id="rId4" Type="http://schemas.openxmlformats.org/officeDocument/2006/relationships/image" Target="../media/image30.png"/><Relationship Id="rId14" Type="http://schemas.openxmlformats.org/officeDocument/2006/relationships/image" Target="../media/image34.png"/><Relationship Id="rId22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4.png"/><Relationship Id="rId18" Type="http://schemas.microsoft.com/office/2007/relationships/hdphoto" Target="../media/hdphoto25.wdp"/><Relationship Id="rId3" Type="http://schemas.openxmlformats.org/officeDocument/2006/relationships/audio" Target="../media/audio3.wav"/><Relationship Id="rId7" Type="http://schemas.microsoft.com/office/2007/relationships/hdphoto" Target="../media/hdphoto21.wdp"/><Relationship Id="rId12" Type="http://schemas.microsoft.com/office/2007/relationships/hdphoto" Target="../media/hdphoto17.wdp"/><Relationship Id="rId17" Type="http://schemas.openxmlformats.org/officeDocument/2006/relationships/image" Target="../media/image46.png"/><Relationship Id="rId2" Type="http://schemas.openxmlformats.org/officeDocument/2006/relationships/audio" Target="../media/audio1.wav"/><Relationship Id="rId16" Type="http://schemas.microsoft.com/office/2007/relationships/hdphoto" Target="../media/hdphoto24.wdp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3.png"/><Relationship Id="rId15" Type="http://schemas.openxmlformats.org/officeDocument/2006/relationships/image" Target="../media/image45.png"/><Relationship Id="rId10" Type="http://schemas.microsoft.com/office/2007/relationships/hdphoto" Target="../media/hdphoto22.wdp"/><Relationship Id="rId4" Type="http://schemas.openxmlformats.org/officeDocument/2006/relationships/image" Target="../media/image40.png"/><Relationship Id="rId9" Type="http://schemas.openxmlformats.org/officeDocument/2006/relationships/image" Target="../media/image42.png"/><Relationship Id="rId14" Type="http://schemas.microsoft.com/office/2007/relationships/hdphoto" Target="../media/hdphoto2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991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2452" y="4684405"/>
            <a:ext cx="1659657" cy="17942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4323118"/>
            <a:ext cx="2743200" cy="20391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3" b="99074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3037" y="4026136"/>
            <a:ext cx="1097115" cy="13165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99907" l="556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6200" y="2237573"/>
            <a:ext cx="2347800" cy="28173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4026136"/>
            <a:ext cx="1475656" cy="1049355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849" y="2923203"/>
            <a:ext cx="1584176" cy="276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55576" y="548680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 Интерактивная игра для детей младшего дошкольного возраста</a:t>
            </a:r>
          </a:p>
          <a:p>
            <a:pPr algn="ctr"/>
            <a:endParaRPr lang="ru-RU" b="1" dirty="0" smtClean="0"/>
          </a:p>
          <a:p>
            <a:pPr algn="ctr"/>
            <a:r>
              <a:rPr lang="ru-RU" sz="3600" b="1" dirty="0" smtClean="0"/>
              <a:t>«Большой- маленький»</a:t>
            </a:r>
          </a:p>
          <a:p>
            <a:pPr algn="ctr"/>
            <a:r>
              <a:rPr lang="ru-RU" sz="3600" b="1" dirty="0" smtClean="0"/>
              <a:t> «Высокий - низкий»</a:t>
            </a:r>
            <a:endParaRPr lang="ru-RU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652120" y="6237312"/>
            <a:ext cx="320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Подготовила : Лукова Р.И.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889460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43608" y="1052736"/>
            <a:ext cx="792088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Цель:</a:t>
            </a:r>
          </a:p>
          <a:p>
            <a:r>
              <a:rPr lang="ru-RU" sz="2400" b="1" dirty="0" smtClean="0"/>
              <a:t>-учить сравнивать предметы по величине высокий- низкий; употреблять эти слова в речи;</a:t>
            </a:r>
          </a:p>
          <a:p>
            <a:r>
              <a:rPr lang="ru-RU" sz="2400" b="1" dirty="0" smtClean="0"/>
              <a:t>-закрепить понятия большой и маленький, умение соотносить предметы по величине;</a:t>
            </a:r>
          </a:p>
          <a:p>
            <a:r>
              <a:rPr lang="ru-RU" sz="2400" b="1" dirty="0" smtClean="0"/>
              <a:t>-развитие зрительного восприятия , концентрации внимания, мыслительной способности.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9460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95536" y="404664"/>
            <a:ext cx="8280920" cy="628038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Табличка 3"/>
          <p:cNvSpPr/>
          <p:nvPr/>
        </p:nvSpPr>
        <p:spPr>
          <a:xfrm>
            <a:off x="1547664" y="210847"/>
            <a:ext cx="5832648" cy="720080"/>
          </a:xfrm>
          <a:prstGeom prst="plaqu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на яблоне большие яблоки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7757" y="1037248"/>
            <a:ext cx="4439858" cy="5258159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96952"/>
            <a:ext cx="1052435" cy="113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8421" y="3893673"/>
            <a:ext cx="104933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1738" y="1669873"/>
            <a:ext cx="104933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2020" y="4255224"/>
            <a:ext cx="57943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7123" y="2972055"/>
            <a:ext cx="57943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5509" y="2321470"/>
            <a:ext cx="57943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7252" y="1320363"/>
            <a:ext cx="57943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3146" y="1469864"/>
            <a:ext cx="104933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2020" y="5223843"/>
            <a:ext cx="104933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3618" y="2996952"/>
            <a:ext cx="57943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1408" y="3441717"/>
            <a:ext cx="57943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4946" y="4909518"/>
            <a:ext cx="57943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7686" y="2219003"/>
            <a:ext cx="57943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5339" y="2809698"/>
            <a:ext cx="104933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3427" y="4044534"/>
            <a:ext cx="57943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4167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125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125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125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25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125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9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2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7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3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314024" y="116632"/>
            <a:ext cx="8506448" cy="662473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9815" l="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789" y="1570032"/>
            <a:ext cx="2377447" cy="2852936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5208" y="1169190"/>
            <a:ext cx="2378075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7747" y="3547313"/>
            <a:ext cx="2378075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2409" y="3944654"/>
            <a:ext cx="63341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4584" y="3656408"/>
            <a:ext cx="782163" cy="104017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5694" y="1211792"/>
            <a:ext cx="1736320" cy="1302240"/>
          </a:xfrm>
          <a:prstGeom prst="rect">
            <a:avLst/>
          </a:prstGeom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7813" y="4119145"/>
            <a:ext cx="78105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абличка 4"/>
          <p:cNvSpPr/>
          <p:nvPr/>
        </p:nvSpPr>
        <p:spPr>
          <a:xfrm>
            <a:off x="1285733" y="102705"/>
            <a:ext cx="6170675" cy="1052558"/>
          </a:xfrm>
          <a:prstGeom prst="plaqu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маленькие грибочки в маленькую корзинку, большие в большую корзинку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1800" b="100000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303" y="4815874"/>
            <a:ext cx="3965472" cy="2203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0" b="9971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7569" y="4671688"/>
            <a:ext cx="2216334" cy="221633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755" b="98585" l="3222" r="99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0757" y="1641003"/>
            <a:ext cx="1528264" cy="179995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ackgroundRemoval t="1476" b="992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5672" y="4973681"/>
            <a:ext cx="1584176" cy="1584176"/>
          </a:xfrm>
          <a:prstGeom prst="rect">
            <a:avLst/>
          </a:prstGeom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024" y="2290734"/>
            <a:ext cx="103663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9455" y="2407963"/>
            <a:ext cx="1143687" cy="1418526"/>
          </a:xfrm>
          <a:prstGeom prst="rect">
            <a:avLst/>
          </a:prstGeom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1756" y="1443866"/>
            <a:ext cx="838093" cy="83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1171" y="2595558"/>
            <a:ext cx="63341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3142" y="2987097"/>
            <a:ext cx="63341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7747" y="3878166"/>
            <a:ext cx="800693" cy="800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9770" y="3547313"/>
            <a:ext cx="63341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5179" y="3627926"/>
            <a:ext cx="635266" cy="78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7579" y="5265702"/>
            <a:ext cx="795258" cy="79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4339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0926 L 0.11667 0.00926 C 0.17275 0.00926 0.24167 0.07824 0.24167 0.13426 L 0.24167 0.25926 " pathEditMode="relative" rAng="0" ptsTypes="FfFF">
                                      <p:cBhvr>
                                        <p:cTn id="20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60642 0.3361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30" y="168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8519 L -0.09774 0.08519 C -0.14201 0.08519 -0.19635 0.06273 -0.19635 0.04537 L -0.19635 0.00579 " pathEditMode="relative" rAng="0" ptsTypes="FfFF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8" y="-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2 0.03518 L -0.30382 0.3643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8" y="164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29826 0.5854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13" y="29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0.61371 0.3898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77" y="1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1388 L 0.14115 -0.01388 C 0.20434 -0.01388 0.28195 0.06945 0.28195 0.13727 L 0.28195 0.28866 " pathEditMode="relative" rAng="0" ptsTypes="FfFF">
                                      <p:cBhvr>
                                        <p:cTn id="50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15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8 -0.00093 L 0.01128 0.2490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0294 L 0.26232 0.2877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56" y="158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56 -0.08634 L 0.62587 0.2613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22" y="17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0.01875 L 0.03542 0.11042 C 0.04774 0.13102 0.06632 0.14236 0.08559 0.14236 C 0.10746 0.14236 0.12517 0.13102 0.13767 0.11042 L 0.19687 0.01875 " pathEditMode="relative" rAng="0" ptsTypes="FffFF">
                                      <p:cBhvr>
                                        <p:cTn id="70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6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0.07951 0.1615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6" y="80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</p:childTnLst>
        </p:cTn>
      </p:par>
    </p:tnLst>
    <p:bldLst>
      <p:bldP spid="5" grpId="0" build="p" bldLvl="3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251520" y="793602"/>
            <a:ext cx="8640960" cy="594776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абличка 4"/>
          <p:cNvSpPr/>
          <p:nvPr/>
        </p:nvSpPr>
        <p:spPr>
          <a:xfrm>
            <a:off x="1979712" y="260648"/>
            <a:ext cx="5091421" cy="720080"/>
          </a:xfrm>
          <a:prstGeom prst="plaqu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Покажи (назови) высокие предметы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91" b="100000" l="952" r="978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2263" y="1283880"/>
            <a:ext cx="1319461" cy="230425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278" b="99907" l="222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3588136"/>
            <a:ext cx="2376264" cy="2851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2692" b="98365" l="5667" r="95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495" y="2236640"/>
            <a:ext cx="2415530" cy="279128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9663" y="4451525"/>
            <a:ext cx="2019127" cy="201912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0" b="98968" l="243" r="986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0566" y="1198737"/>
            <a:ext cx="2075806" cy="207580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918" b="100000" l="0" r="99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2076" y="2513530"/>
            <a:ext cx="2303180" cy="250790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ackgroundRemoval t="0" b="100000" l="719" r="96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0044" y="3919275"/>
            <a:ext cx="1866610" cy="120859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5465" y="1504786"/>
            <a:ext cx="2476528" cy="18408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 xmlns="">
                  <a14:imgLayer r:embed="rId23">
                    <a14:imgEffect>
                      <a14:backgroundRemoval t="4505" b="89790" l="9712" r="899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4339" y="3211210"/>
            <a:ext cx="1931789" cy="231397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 xmlns="">
                  <a14:imgLayer r:embed="rId25">
                    <a14:imgEffect>
                      <a14:backgroundRemoval t="9883" b="97009" l="9712" r="897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9546" y="1334472"/>
            <a:ext cx="976575" cy="135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3359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 build="p" bldLvl="3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539552" y="789509"/>
            <a:ext cx="8136904" cy="580784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абличка 4"/>
          <p:cNvSpPr/>
          <p:nvPr/>
        </p:nvSpPr>
        <p:spPr>
          <a:xfrm>
            <a:off x="1748938" y="224524"/>
            <a:ext cx="5328592" cy="914400"/>
          </a:xfrm>
          <a:prstGeom prst="plaqu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предмет лишний?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2765" b="99078" l="8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8904" y="3180558"/>
            <a:ext cx="1072298" cy="10387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2005139"/>
            <a:ext cx="2418773" cy="28645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426" b="100000" l="0" r="97895">
                        <a14:foregroundMark x1="33684" y1="9362" x2="33684" y2="17447"/>
                        <a14:foregroundMark x1="27719" y1="14468" x2="25614" y2="18723"/>
                        <a14:foregroundMark x1="32281" y1="6383" x2="20351" y2="13191"/>
                        <a14:foregroundMark x1="59298" y1="6809" x2="77544" y2="16170"/>
                        <a14:foregroundMark x1="46316" y1="29362" x2="39649" y2="43404"/>
                        <a14:foregroundMark x1="69474" y1="25106" x2="67368" y2="31064"/>
                        <a14:foregroundMark x1="83158" y1="30638" x2="81053" y2="26809"/>
                        <a14:foregroundMark x1="54737" y1="14468" x2="54737" y2="16170"/>
                        <a14:foregroundMark x1="88772" y1="40426" x2="85263" y2="42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5696" y="4869710"/>
            <a:ext cx="1224136" cy="1009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2593" b="100000" l="4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4660" y="3032042"/>
            <a:ext cx="2063104" cy="13358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239" b="995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4278170"/>
            <a:ext cx="1427928" cy="14077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418807"/>
            <a:ext cx="1728192" cy="17281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ackgroundRemoval t="9883" b="96359" l="9892" r="899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178" y="1302671"/>
            <a:ext cx="1029938" cy="14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3978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build="p" bldLvl="3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apik.pro/uploads/posts/2022-08/1661377977_40-papik-pro-p-molodets-stiker-png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980728"/>
            <a:ext cx="5328592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430</TotalTime>
  <Words>93</Words>
  <Application>Microsoft Office PowerPoint</Application>
  <PresentationFormat>Экран (4:3)</PresentationFormat>
  <Paragraphs>15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Кортина</dc:creator>
  <cp:lastModifiedBy>Галина Гуденко</cp:lastModifiedBy>
  <cp:revision>45</cp:revision>
  <dcterms:created xsi:type="dcterms:W3CDTF">2020-11-10T15:40:02Z</dcterms:created>
  <dcterms:modified xsi:type="dcterms:W3CDTF">2024-02-04T18:09:38Z</dcterms:modified>
</cp:coreProperties>
</file>