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709B-F2E3-4DAB-839C-E1703266E61D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E37C-EB4E-4382-AE58-6259120FC5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7842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709B-F2E3-4DAB-839C-E1703266E61D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E37C-EB4E-4382-AE58-6259120FC5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573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709B-F2E3-4DAB-839C-E1703266E61D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E37C-EB4E-4382-AE58-6259120FC5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1010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709B-F2E3-4DAB-839C-E1703266E61D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E37C-EB4E-4382-AE58-6259120FC5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709B-F2E3-4DAB-839C-E1703266E61D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E37C-EB4E-4382-AE58-6259120FC5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0971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709B-F2E3-4DAB-839C-E1703266E61D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E37C-EB4E-4382-AE58-6259120FC5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68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709B-F2E3-4DAB-839C-E1703266E61D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E37C-EB4E-4382-AE58-6259120FC5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1343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709B-F2E3-4DAB-839C-E1703266E61D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E37C-EB4E-4382-AE58-6259120FC5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5643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709B-F2E3-4DAB-839C-E1703266E61D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E37C-EB4E-4382-AE58-6259120FC5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1658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709B-F2E3-4DAB-839C-E1703266E61D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E37C-EB4E-4382-AE58-6259120FC5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150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709B-F2E3-4DAB-839C-E1703266E61D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E37C-EB4E-4382-AE58-6259120FC5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5986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6709B-F2E3-4DAB-839C-E1703266E61D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7E37C-EB4E-4382-AE58-6259120FC5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619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5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игра </a:t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«Кто что ест?»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5013176"/>
            <a:ext cx="6400800" cy="127099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Игру подготовила: учитель-логопед Лукова Р.И.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96336" y="5805264"/>
            <a:ext cx="1368152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hlinkClick r:id="rId2" action="ppaction://hlinksldjump"/>
              </a:rPr>
              <a:t>Пуск</a:t>
            </a:r>
            <a:endParaRPr lang="ru-RU" sz="4400" b="1" dirty="0"/>
          </a:p>
        </p:txBody>
      </p:sp>
      <p:pic>
        <p:nvPicPr>
          <p:cNvPr id="6" name="Picture 2" descr="http://mvm-dou2-solnyshko.ru/images/solnt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6115">
            <a:off x="5917115" y="205137"/>
            <a:ext cx="3130369" cy="29349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315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37474 0.2655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37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7666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закрепление первичных представлений о том, какую пищу употребляют домашние и дикие животные.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расширение кругозора посредством анализа терминов «дикое животное», «домашнее животное», «что оно ест»;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любознательного отношения к природе;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речевых навыков, культуры общения, способности логически мыслить и высказываться;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инициативности, способности действовать самостоятельно, принимать решения, контактировать с педагогом и сверстниками, выражать правильные эмоции;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2" name="Пятиугольник 1">
            <a:hlinkClick r:id="rId2" action="ppaction://hlinksldjump"/>
          </p:cNvPr>
          <p:cNvSpPr/>
          <p:nvPr/>
        </p:nvSpPr>
        <p:spPr>
          <a:xfrm>
            <a:off x="8100392" y="6309320"/>
            <a:ext cx="792088" cy="432048"/>
          </a:xfrm>
          <a:prstGeom prst="homePlate">
            <a:avLst/>
          </a:prstGeom>
          <a:solidFill>
            <a:schemeClr val="tx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174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695324"/>
            <a:ext cx="2981325" cy="27336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8062" y="3457428"/>
            <a:ext cx="2492896" cy="24928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3481265"/>
            <a:ext cx="2204864" cy="22048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5173" y="3676298"/>
            <a:ext cx="2720701" cy="1814797"/>
          </a:xfrm>
          <a:prstGeom prst="rect">
            <a:avLst/>
          </a:prstGeom>
        </p:spPr>
      </p:pic>
      <p:sp>
        <p:nvSpPr>
          <p:cNvPr id="2" name="Пятиугольник 1">
            <a:hlinkClick r:id="rId6" action="ppaction://hlinksldjump"/>
          </p:cNvPr>
          <p:cNvSpPr/>
          <p:nvPr/>
        </p:nvSpPr>
        <p:spPr>
          <a:xfrm>
            <a:off x="7812360" y="6165304"/>
            <a:ext cx="864096" cy="504056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55576" y="692696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Медведь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864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188640"/>
            <a:ext cx="2952327" cy="309634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3501008"/>
            <a:ext cx="2933889" cy="23852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3721" y="2852936"/>
            <a:ext cx="2564904" cy="25649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324848"/>
            <a:ext cx="3275856" cy="2119479"/>
          </a:xfrm>
          <a:prstGeom prst="rect">
            <a:avLst/>
          </a:prstGeom>
        </p:spPr>
      </p:pic>
      <p:sp>
        <p:nvSpPr>
          <p:cNvPr id="2" name="Пятиугольник 1">
            <a:hlinkClick r:id="rId6" action="ppaction://hlinksldjump"/>
          </p:cNvPr>
          <p:cNvSpPr/>
          <p:nvPr/>
        </p:nvSpPr>
        <p:spPr>
          <a:xfrm>
            <a:off x="7884368" y="6165304"/>
            <a:ext cx="864096" cy="432048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39552" y="980728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Собака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221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260648"/>
            <a:ext cx="2840327" cy="25790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492825" y="3140968"/>
            <a:ext cx="2933708" cy="19568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7218" y="3685072"/>
            <a:ext cx="1487848" cy="14127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3511384"/>
            <a:ext cx="2160240" cy="2160240"/>
          </a:xfrm>
          <a:prstGeom prst="rect">
            <a:avLst/>
          </a:prstGeom>
        </p:spPr>
      </p:pic>
      <p:sp>
        <p:nvSpPr>
          <p:cNvPr id="2" name="Пятиугольник 1">
            <a:hlinkClick r:id="rId6" action="ppaction://hlinksldjump"/>
          </p:cNvPr>
          <p:cNvSpPr/>
          <p:nvPr/>
        </p:nvSpPr>
        <p:spPr>
          <a:xfrm>
            <a:off x="7812360" y="6165304"/>
            <a:ext cx="936104" cy="504056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11560" y="692696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Жаба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279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260648"/>
            <a:ext cx="2765301" cy="25492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4625" y="3573016"/>
            <a:ext cx="2060848" cy="20608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3158505"/>
            <a:ext cx="3065584" cy="24923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DD3"/>
              </a:clrFrom>
              <a:clrTo>
                <a:srgbClr val="FCFDD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2018" y="3427902"/>
            <a:ext cx="2119139" cy="2173476"/>
          </a:xfrm>
          <a:prstGeom prst="rect">
            <a:avLst/>
          </a:prstGeom>
        </p:spPr>
      </p:pic>
      <p:sp>
        <p:nvSpPr>
          <p:cNvPr id="2" name="Пятиугольник 1">
            <a:hlinkClick r:id="rId6" action="ppaction://hlinksldjump"/>
          </p:cNvPr>
          <p:cNvSpPr/>
          <p:nvPr/>
        </p:nvSpPr>
        <p:spPr>
          <a:xfrm>
            <a:off x="7812360" y="6093296"/>
            <a:ext cx="864096" cy="432048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03648" y="764704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Белка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281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836712"/>
            <a:ext cx="1897380" cy="23408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3382699"/>
            <a:ext cx="2060848" cy="20608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3503480"/>
            <a:ext cx="2483768" cy="16069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177576"/>
            <a:ext cx="2265971" cy="2265971"/>
          </a:xfrm>
          <a:prstGeom prst="rect">
            <a:avLst/>
          </a:prstGeom>
        </p:spPr>
      </p:pic>
      <p:sp>
        <p:nvSpPr>
          <p:cNvPr id="2" name="Пятиугольник 1">
            <a:hlinkClick r:id="rId6" action="ppaction://hlinksldjump"/>
          </p:cNvPr>
          <p:cNvSpPr/>
          <p:nvPr/>
        </p:nvSpPr>
        <p:spPr>
          <a:xfrm>
            <a:off x="7596336" y="5877272"/>
            <a:ext cx="1043608" cy="432048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99592" y="908720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Мышка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945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404664"/>
            <a:ext cx="2852936" cy="28529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8792" y="3040619"/>
            <a:ext cx="2564904" cy="25649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3023591"/>
            <a:ext cx="3408040" cy="25560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783" y="2870701"/>
            <a:ext cx="2708920" cy="2708920"/>
          </a:xfrm>
          <a:prstGeom prst="rect">
            <a:avLst/>
          </a:prstGeom>
        </p:spPr>
      </p:pic>
      <p:sp>
        <p:nvSpPr>
          <p:cNvPr id="2" name="Пятиугольник 1">
            <a:hlinkClick r:id="rId6" action="ppaction://hlinksldjump"/>
          </p:cNvPr>
          <p:cNvSpPr/>
          <p:nvPr/>
        </p:nvSpPr>
        <p:spPr>
          <a:xfrm>
            <a:off x="7884368" y="6021288"/>
            <a:ext cx="809328" cy="432048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71600" y="908720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Кошка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627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924944"/>
            <a:ext cx="8109721" cy="1200329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Молодцы ребята!!!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5090893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92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Интерактивная игра  «Кто что ест?»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«Кто что ест?»</dc:title>
  <dc:creator>222</dc:creator>
  <cp:lastModifiedBy>Галина Гуденко</cp:lastModifiedBy>
  <cp:revision>9</cp:revision>
  <dcterms:created xsi:type="dcterms:W3CDTF">2023-06-29T12:51:17Z</dcterms:created>
  <dcterms:modified xsi:type="dcterms:W3CDTF">2024-02-08T10:27:35Z</dcterms:modified>
</cp:coreProperties>
</file>