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B18-13CD-4362-A0E4-31A8D1CC48C3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51B-9A66-430D-BE2D-755111F219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393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B18-13CD-4362-A0E4-31A8D1CC48C3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51B-9A66-430D-BE2D-755111F219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403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B18-13CD-4362-A0E4-31A8D1CC48C3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51B-9A66-430D-BE2D-755111F219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932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B18-13CD-4362-A0E4-31A8D1CC48C3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51B-9A66-430D-BE2D-755111F219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470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B18-13CD-4362-A0E4-31A8D1CC48C3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51B-9A66-430D-BE2D-755111F219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138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B18-13CD-4362-A0E4-31A8D1CC48C3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51B-9A66-430D-BE2D-755111F219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602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B18-13CD-4362-A0E4-31A8D1CC48C3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51B-9A66-430D-BE2D-755111F219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307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B18-13CD-4362-A0E4-31A8D1CC48C3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51B-9A66-430D-BE2D-755111F219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774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B18-13CD-4362-A0E4-31A8D1CC48C3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51B-9A66-430D-BE2D-755111F219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849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B18-13CD-4362-A0E4-31A8D1CC48C3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51B-9A66-430D-BE2D-755111F219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194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B18-13CD-4362-A0E4-31A8D1CC48C3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51B-9A66-430D-BE2D-755111F219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86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85B18-13CD-4362-A0E4-31A8D1CC48C3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6851B-9A66-430D-BE2D-755111F219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815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slide" Target="slide8.xml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160239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Интерактивная игра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«Продолжи сказку»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157192"/>
            <a:ext cx="6976864" cy="108012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 подготовила учитель-логопед: Лукова Р.И.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668344" y="5589240"/>
            <a:ext cx="1224136" cy="100811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2" action="ppaction://hlinksldjump"/>
              </a:rPr>
              <a:t>Начать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  <a:hlinkClick r:id="rId2" action="ppaction://hlinksldjump"/>
              </a:rPr>
              <a:t>игру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194" name="AutoShape 2" descr="https://top-fon.com/uploads/posts/2023-02/1675251172_top-fon-com-p-fon-dlya-prezentatsii-skazka-teremok-2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nevsepic.com.ua/uploads/posts/2011-07/1310934275_teremok-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1614587485_55-p-kartinki-skazki-na-belom-fone-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852936"/>
            <a:ext cx="4032448" cy="25649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490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представление детей о сказках. Помочь детям запомнить сюжет, основные действия и детали сказки. Формировать умение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рабтать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коллективе, слушать взрослых и сверстников, не перебивать других и действовать по правилам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игры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внимание, уважение и доброжелательное отношение  к сверстникам. Научить детей действовать согласно правилам игры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воображение детей, способность речевого общения, дополнить словарный запас детей литературными фразами, развить у детей связную речь, память и воображение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знание детей о сказках.</a:t>
            </a:r>
          </a:p>
        </p:txBody>
      </p:sp>
      <p:sp>
        <p:nvSpPr>
          <p:cNvPr id="4" name="Пятиугольник 3">
            <a:hlinkClick r:id="rId2" action="ppaction://hlinksldjump"/>
          </p:cNvPr>
          <p:cNvSpPr/>
          <p:nvPr/>
        </p:nvSpPr>
        <p:spPr>
          <a:xfrm>
            <a:off x="7524328" y="5733256"/>
            <a:ext cx="864096" cy="392907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431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Продолжи сказку, что идет дальше?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0" y="1351054"/>
            <a:ext cx="1671945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39992"/>
            <a:ext cx="1800200" cy="20349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139992"/>
            <a:ext cx="1798538" cy="2034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53540"/>
            <a:ext cx="1883487" cy="2121365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2340161" y="2107138"/>
            <a:ext cx="108012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ятиугольник 2">
            <a:hlinkClick r:id="rId6" action="ppaction://hlinksldjump"/>
          </p:cNvPr>
          <p:cNvSpPr/>
          <p:nvPr/>
        </p:nvSpPr>
        <p:spPr>
          <a:xfrm>
            <a:off x="8183679" y="5805264"/>
            <a:ext cx="673718" cy="404467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894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31892 -0.39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-199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67845"/>
            <a:ext cx="1867870" cy="20994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67845"/>
            <a:ext cx="1801066" cy="2099415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2411760" y="18752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10796"/>
            <a:ext cx="1646007" cy="20994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10796"/>
            <a:ext cx="1689378" cy="20994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09" y="4010796"/>
            <a:ext cx="1795111" cy="2099416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5796136" y="1875236"/>
            <a:ext cx="86409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>
            <a:hlinkClick r:id="rId7" action="ppaction://hlinksldjump"/>
          </p:cNvPr>
          <p:cNvSpPr/>
          <p:nvPr/>
        </p:nvSpPr>
        <p:spPr>
          <a:xfrm>
            <a:off x="8273045" y="5733256"/>
            <a:ext cx="720080" cy="376955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723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43 0.01991 L 0.0901 -0.4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21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6064"/>
            <a:ext cx="1983411" cy="19752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6064"/>
            <a:ext cx="1695379" cy="20025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883" y="3717032"/>
            <a:ext cx="1983410" cy="2088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6" y="3717032"/>
            <a:ext cx="1834205" cy="2088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602" y="3717032"/>
            <a:ext cx="1695379" cy="2088232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2296067" y="1284150"/>
            <a:ext cx="936104" cy="418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315403" y="1284150"/>
            <a:ext cx="961466" cy="418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8244408" y="1255295"/>
            <a:ext cx="899592" cy="447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90" y="336064"/>
            <a:ext cx="1699869" cy="1988865"/>
          </a:xfrm>
          <a:prstGeom prst="rect">
            <a:avLst/>
          </a:prstGeom>
        </p:spPr>
      </p:pic>
      <p:sp>
        <p:nvSpPr>
          <p:cNvPr id="12" name="Пятиугольник 11">
            <a:hlinkClick r:id="rId8" action="ppaction://hlinksldjump"/>
          </p:cNvPr>
          <p:cNvSpPr/>
          <p:nvPr/>
        </p:nvSpPr>
        <p:spPr>
          <a:xfrm>
            <a:off x="8244408" y="6021288"/>
            <a:ext cx="792088" cy="360040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732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35747 0.00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2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1641972" cy="1944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81484"/>
            <a:ext cx="1512168" cy="19442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11" y="481484"/>
            <a:ext cx="1600113" cy="1944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31" y="481482"/>
            <a:ext cx="1457213" cy="19442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84" y="4027581"/>
            <a:ext cx="1681403" cy="18380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27580"/>
            <a:ext cx="1641972" cy="18380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75" y="4027580"/>
            <a:ext cx="1714749" cy="1838096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2087216" y="1448783"/>
            <a:ext cx="432048" cy="252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489" y="1448780"/>
            <a:ext cx="4635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810" y="1416001"/>
            <a:ext cx="4635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041" y="1416001"/>
            <a:ext cx="4635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ятиугольник 9">
            <a:hlinkClick r:id="rId10" action="ppaction://hlinksldjump"/>
          </p:cNvPr>
          <p:cNvSpPr/>
          <p:nvPr/>
        </p:nvSpPr>
        <p:spPr>
          <a:xfrm>
            <a:off x="8308744" y="6165304"/>
            <a:ext cx="727752" cy="432048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771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36354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77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425548" cy="21944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676" y="332657"/>
            <a:ext cx="1413259" cy="21944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2657"/>
            <a:ext cx="1314314" cy="2194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941168"/>
            <a:ext cx="1296144" cy="15816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754" y="476673"/>
            <a:ext cx="1413100" cy="20504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7" y="3318707"/>
            <a:ext cx="1471828" cy="19626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00" y="4941168"/>
            <a:ext cx="1318343" cy="16599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941168"/>
            <a:ext cx="1273721" cy="1659968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1907704" y="1501888"/>
            <a:ext cx="504056" cy="270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96" y="1472711"/>
            <a:ext cx="5365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179" y="1494040"/>
            <a:ext cx="5365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136" y="1469870"/>
            <a:ext cx="5365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01" y="4132562"/>
            <a:ext cx="5365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ятиугольник 10">
            <a:hlinkClick r:id="rId11" action="ppaction://hlinksldjump"/>
          </p:cNvPr>
          <p:cNvSpPr/>
          <p:nvPr/>
        </p:nvSpPr>
        <p:spPr>
          <a:xfrm>
            <a:off x="8388424" y="6522867"/>
            <a:ext cx="648072" cy="335133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663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0.00122 -0.204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0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183620"/>
            <a:ext cx="8229600" cy="1143000"/>
          </a:xfrm>
        </p:spPr>
        <p:txBody>
          <a:bodyPr/>
          <a:lstStyle/>
          <a:p>
            <a:r>
              <a:rPr lang="ru-RU" dirty="0" smtClean="0"/>
              <a:t>Вытянули репку!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51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121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Интерактивная игра «Продолжи сказку»</vt:lpstr>
      <vt:lpstr>Слайд 2</vt:lpstr>
      <vt:lpstr>Продолжи сказку, что идет дальше?</vt:lpstr>
      <vt:lpstr>Слайд 4</vt:lpstr>
      <vt:lpstr>Слайд 5</vt:lpstr>
      <vt:lpstr>Слайд 6</vt:lpstr>
      <vt:lpstr>Слайд 7</vt:lpstr>
      <vt:lpstr>Вытянули репку!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«Продолжи сказку»</dc:title>
  <dc:creator>222</dc:creator>
  <cp:lastModifiedBy>Галина Гуденко</cp:lastModifiedBy>
  <cp:revision>10</cp:revision>
  <dcterms:created xsi:type="dcterms:W3CDTF">2022-08-11T06:04:03Z</dcterms:created>
  <dcterms:modified xsi:type="dcterms:W3CDTF">2024-02-08T10:47:27Z</dcterms:modified>
</cp:coreProperties>
</file>