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72" r:id="rId5"/>
    <p:sldId id="271" r:id="rId6"/>
    <p:sldId id="282" r:id="rId7"/>
    <p:sldId id="283" r:id="rId8"/>
    <p:sldId id="284" r:id="rId9"/>
    <p:sldId id="286" r:id="rId10"/>
    <p:sldId id="287" r:id="rId11"/>
    <p:sldId id="260" r:id="rId12"/>
    <p:sldId id="257" r:id="rId13"/>
    <p:sldId id="259" r:id="rId14"/>
    <p:sldId id="285" r:id="rId15"/>
    <p:sldId id="278" r:id="rId16"/>
    <p:sldId id="275" r:id="rId17"/>
    <p:sldId id="273" r:id="rId18"/>
    <p:sldId id="269" r:id="rId19"/>
    <p:sldId id="268" r:id="rId20"/>
    <p:sldId id="266" r:id="rId21"/>
    <p:sldId id="270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3333CC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>
      <p:cViewPr>
        <p:scale>
          <a:sx n="100" d="100"/>
          <a:sy n="100" d="100"/>
        </p:scale>
        <p:origin x="-4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2617-F0F4-439D-A96B-6C4E1258B6C7}" type="datetimeFigureOut">
              <a:rPr lang="ru-RU"/>
              <a:pPr>
                <a:defRPr/>
              </a:pPr>
              <a:t>31.08.2022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B3D61-3601-43EF-A35C-260E49A0BA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559484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FFB1F-393A-497B-9553-163AE98DD8D1}" type="datetimeFigureOut">
              <a:rPr lang="ru-RU"/>
              <a:pPr>
                <a:defRPr/>
              </a:pPr>
              <a:t>31.08.2022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E4896-0FFE-4833-AACA-D5C3B5CCAC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364077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88ED-19F4-40E5-BD4B-258C95C9C405}" type="datetimeFigureOut">
              <a:rPr lang="ru-RU"/>
              <a:pPr>
                <a:defRPr/>
              </a:pPr>
              <a:t>31.08.2022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180BF-1A3A-4743-B754-BA61080B36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61403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7A82-31C1-4EF4-AE4E-D057956B9713}" type="datetimeFigureOut">
              <a:rPr lang="ru-RU"/>
              <a:pPr>
                <a:defRPr/>
              </a:pPr>
              <a:t>31.08.2022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F5C36-A6C2-460B-9866-9DF08227B7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531746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81DE-D631-42A5-B553-A203B818DD4B}" type="datetimeFigureOut">
              <a:rPr lang="ru-RU"/>
              <a:pPr>
                <a:defRPr/>
              </a:pPr>
              <a:t>31.08.2022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7D178-5098-4A37-A55E-3AAE15E898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25953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E063D-D59C-4701-8C42-1C24AD8883B8}" type="datetimeFigureOut">
              <a:rPr lang="ru-RU"/>
              <a:pPr>
                <a:defRPr/>
              </a:pPr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6BB5B8B1-0DD1-497B-B5CE-051CE67F6F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340768"/>
            <a:ext cx="5214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МУНИЦИПАЛЬНОЕ</a:t>
            </a:r>
            <a:r>
              <a:rPr lang="en-US" sz="1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ru-RU" sz="1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КАЗЕННОЕ ДОШКОЛЬНОЕ ОБРАЗОВАТЕЛЬНОЕ УЧРЕЖДЕНИЕ УСТЬ-ГРЯЗНУХИНСКИЙ ДЕТСКИЙ САД</a:t>
            </a:r>
            <a:endParaRPr lang="ru-RU" sz="12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2076" y="4580731"/>
            <a:ext cx="4572000" cy="60760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Выполнила: </a:t>
            </a:r>
            <a:endParaRPr lang="ru-RU" altLang="ru-RU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Старший воспитатель Лукова Р.И.</a:t>
            </a:r>
            <a:endParaRPr lang="ru-RU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9677" y="2346551"/>
            <a:ext cx="69287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Отчет о проделанной работе</a:t>
            </a:r>
          </a:p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за летний оздоровительный период </a:t>
            </a:r>
            <a:endParaRPr lang="ru-RU" sz="2800" b="1" i="1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2022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г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.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62FFFD44-F832-46CD-90B8-25FDC0812CE7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3440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283765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5292" y="875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+mn-lt"/>
              </a:rPr>
            </a:br>
            <a:r>
              <a:rPr lang="ru-RU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i="1" dirty="0">
                <a:solidFill>
                  <a:srgbClr val="FF0000"/>
                </a:solidFill>
                <a:latin typeface="+mn-lt"/>
              </a:rPr>
            </a:br>
            <a:endParaRPr lang="ru-RU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260648"/>
            <a:ext cx="2520280" cy="3360373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08104" y="332656"/>
            <a:ext cx="2617012" cy="34893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75856" y="3789040"/>
            <a:ext cx="2115312" cy="282041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432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92080" y="260648"/>
            <a:ext cx="3528392" cy="264629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116632"/>
            <a:ext cx="2969917" cy="395988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3763" y="341542"/>
            <a:ext cx="2232248" cy="2079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07904" y="3140968"/>
            <a:ext cx="2321844" cy="309579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happy-giraffe.ru/v2/thumbs/e26e4ffdce15f4bc6711c767ffa68dac/39/f4/383fab611420f89a9d57e52e718d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3284984"/>
            <a:ext cx="4351053" cy="3263289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4635" y="64942"/>
            <a:ext cx="4217588" cy="316319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60096" y="192623"/>
            <a:ext cx="4080000" cy="306000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161334"/>
            <a:ext cx="3240360" cy="243027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3" y="3284984"/>
            <a:ext cx="2484276" cy="3312368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52596" y="192623"/>
            <a:ext cx="2295000" cy="306000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161334"/>
            <a:ext cx="3240360" cy="243027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59632" y="2996952"/>
            <a:ext cx="4284477" cy="3072772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3881688" cy="291308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620688"/>
            <a:ext cx="3847730" cy="288579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645024"/>
            <a:ext cx="3881688" cy="291308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096847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828584" y="1268760"/>
            <a:ext cx="236712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260648"/>
            <a:ext cx="2322000" cy="3096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260648"/>
            <a:ext cx="4078125" cy="305859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03648" y="3573016"/>
            <a:ext cx="4078124" cy="305859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4673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918064"/>
            <a:ext cx="3502389" cy="262679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713" y="3789040"/>
            <a:ext cx="3696000" cy="2772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60032" y="2345417"/>
            <a:ext cx="4184872" cy="313865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2287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3508" y="842737"/>
            <a:ext cx="3384376" cy="25382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35757" y="3717559"/>
            <a:ext cx="3936000" cy="2952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67854" y="167424"/>
            <a:ext cx="2986199" cy="398159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73494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96136" y="332656"/>
            <a:ext cx="2322000" cy="3096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31840" y="2852936"/>
            <a:ext cx="2349000" cy="3132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189944"/>
            <a:ext cx="2349000" cy="31293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9980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692150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291" y="116632"/>
            <a:ext cx="7704856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охраны жизни и здоровья воспитанников, организацию здоровьесберегающего режима, развитие познавательного интереса воспитанников в летний период.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188640"/>
            <a:ext cx="2648499" cy="35283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116632"/>
            <a:ext cx="4125051" cy="309378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63889" y="3356993"/>
            <a:ext cx="2592288" cy="295232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6550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764704"/>
            <a:ext cx="2475069" cy="330009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Пользователь\Desktop\Флаг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19203" y="860620"/>
            <a:ext cx="3421510" cy="2567738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Флаг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03848" y="3717835"/>
            <a:ext cx="3421510" cy="256613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978190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16632"/>
            <a:ext cx="68762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Helvetica Neue"/>
              </a:rPr>
              <a:t>   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Почему для всех ребят лета не хватает?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Лето, словно шоколад, очень быстро тает!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1720" y="1268760"/>
            <a:ext cx="5040000" cy="3780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267885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692150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291" y="116632"/>
            <a:ext cx="7704856" cy="471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выше изложенного, можно считать, что летняя оздоровительная компания в ДОУ прошла достаточно успешно, не было допущено травматизма, пищевых отравлений. Все запланированные мероприятия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реализованы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28496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582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летней оздоровительной работы: </a:t>
            </a:r>
            <a:endParaRPr lang="ru-RU" sz="28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i="1" dirty="0" smtClean="0">
                <a:solidFill>
                  <a:srgbClr val="002060"/>
                </a:solidFill>
                <a:latin typeface="+mn-lt"/>
              </a:rPr>
              <a:t>1.Охрана и укрепление психофизического здоровья детей. Укрепление здоровья детей с использованием здоровьесберегающих технологий, обеспечение эмоционального психофизического благополучия дошкольников, осуществление системы закаливания.</a:t>
            </a:r>
          </a:p>
          <a:p>
            <a:pPr lvl="0"/>
            <a:r>
              <a:rPr lang="ru-RU" sz="2000" b="1" i="1" dirty="0" smtClean="0">
                <a:solidFill>
                  <a:srgbClr val="002060"/>
                </a:solidFill>
                <a:latin typeface="+mn-lt"/>
              </a:rPr>
              <a:t>2.Организация оптимального режима в течении дня. Совершенствование основных движений детей: формирование двигательных умений и навыков, развитие физических качеств.</a:t>
            </a:r>
          </a:p>
          <a:p>
            <a:pPr lvl="0"/>
            <a:r>
              <a:rPr lang="ru-RU" sz="2000" b="1" i="1" dirty="0" smtClean="0">
                <a:solidFill>
                  <a:srgbClr val="002060"/>
                </a:solidFill>
                <a:latin typeface="+mn-lt"/>
              </a:rPr>
              <a:t>3. Предупреждение детского дорожно-транспортного травматизма и других опасных ситуаций через разнообразные формы организации детской деятельности.</a:t>
            </a:r>
          </a:p>
          <a:p>
            <a:pPr lvl="0"/>
            <a:r>
              <a:rPr lang="ru-RU" sz="2000" b="1" i="1" dirty="0" smtClean="0">
                <a:solidFill>
                  <a:srgbClr val="002060"/>
                </a:solidFill>
                <a:latin typeface="+mn-lt"/>
              </a:rPr>
              <a:t>4.Развитие познавательного интереса детей к окружающему: формирование эмоционально-положительного отношения  к окружающему миру, воспитание любви к природе путем систематического и целенаправленного общения дошкольников с окружающей средой.</a:t>
            </a:r>
          </a:p>
          <a:p>
            <a:pPr lvl="0"/>
            <a:r>
              <a:rPr lang="ru-RU" sz="2000" b="1" i="1" dirty="0" smtClean="0">
                <a:solidFill>
                  <a:srgbClr val="002060"/>
                </a:solidFill>
                <a:latin typeface="+mn-lt"/>
              </a:rPr>
              <a:t>5.Создание условий для игровой деятельности детей в группе и на прогулочных площадках. </a:t>
            </a: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477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летний период проводилась по направлениям: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 - образовательная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оздоровительная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родителями.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Содержание педагогического процесса и режимных моментов осуществлялась в совместной деятельности взрослого и детей. Основной формой работы с детьми была игра.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Весь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период бодрствования, кроме сна, проводили на свежем воздухе, время проведения прогулок в летний период увеличилось. В связи с этим повышается двигательная активность детей за счет организации различных видов деятельности на участке - зарядка, спортивные и подвижные игры, развлечения, организация игровой, трудовой, экспериментальной деятельности детей.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131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283765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5292" y="875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+mn-lt"/>
              </a:rPr>
            </a:br>
            <a:r>
              <a:rPr lang="ru-RU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i="1" dirty="0">
                <a:solidFill>
                  <a:srgbClr val="FF0000"/>
                </a:solidFill>
                <a:latin typeface="+mn-lt"/>
              </a:rPr>
            </a:br>
            <a:endParaRPr lang="ru-RU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764704"/>
            <a:ext cx="3696000" cy="27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6" y="283607"/>
            <a:ext cx="2888920" cy="3851893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7704" y="3861048"/>
            <a:ext cx="3168000" cy="2376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432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332656"/>
            <a:ext cx="2808312" cy="3741299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0152" y="259045"/>
            <a:ext cx="2888919" cy="3851893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75856" y="3356992"/>
            <a:ext cx="2448272" cy="326164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283765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5292" y="875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+mn-lt"/>
              </a:rPr>
            </a:br>
            <a:r>
              <a:rPr lang="ru-RU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i="1" dirty="0">
                <a:solidFill>
                  <a:srgbClr val="FF0000"/>
                </a:solidFill>
                <a:latin typeface="+mn-lt"/>
              </a:rPr>
            </a:br>
            <a:endParaRPr lang="ru-RU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764704"/>
            <a:ext cx="3696000" cy="27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6" y="1126208"/>
            <a:ext cx="2888920" cy="216669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31840" y="3933056"/>
            <a:ext cx="3168000" cy="2376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432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283765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5292" y="875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+mn-lt"/>
              </a:rPr>
            </a:br>
            <a:r>
              <a:rPr lang="ru-RU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i="1" dirty="0">
                <a:solidFill>
                  <a:srgbClr val="FF0000"/>
                </a:solidFill>
                <a:latin typeface="+mn-lt"/>
              </a:rPr>
            </a:br>
            <a:endParaRPr lang="ru-RU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764704"/>
            <a:ext cx="3696000" cy="27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6" y="1126208"/>
            <a:ext cx="2888920" cy="216669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7704" y="3861048"/>
            <a:ext cx="3168000" cy="2376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432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283765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5292" y="875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+mn-lt"/>
              </a:rPr>
            </a:br>
            <a:r>
              <a:rPr lang="ru-RU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i="1" dirty="0">
                <a:solidFill>
                  <a:srgbClr val="FF0000"/>
                </a:solidFill>
                <a:latin typeface="+mn-lt"/>
              </a:rPr>
            </a:br>
            <a:endParaRPr lang="ru-RU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764704"/>
            <a:ext cx="3696000" cy="27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6" y="1126208"/>
            <a:ext cx="2888920" cy="216669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7704" y="3861048"/>
            <a:ext cx="3168000" cy="2376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432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668</TotalTime>
  <Words>310</Words>
  <Application>Microsoft Office PowerPoint</Application>
  <PresentationFormat>Экран (4:3)</PresentationFormat>
  <Paragraphs>37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Win8</dc:creator>
  <cp:lastModifiedBy>Галина Гуденко</cp:lastModifiedBy>
  <cp:revision>71</cp:revision>
  <dcterms:created xsi:type="dcterms:W3CDTF">2016-08-02T15:51:44Z</dcterms:created>
  <dcterms:modified xsi:type="dcterms:W3CDTF">2022-08-30T23:59:44Z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2604882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